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7" r:id="rId37"/>
    <p:sldId id="376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90" r:id="rId50"/>
    <p:sldId id="3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30.xml"/><Relationship Id="rId17" Type="http://schemas.openxmlformats.org/officeDocument/2006/relationships/slide" Target="slide38.xml"/><Relationship Id="rId2" Type="http://schemas.openxmlformats.org/officeDocument/2006/relationships/slide" Target="slide18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1.xm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slide" Target="slide25.xml"/><Relationship Id="rId14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29.xml"/><Relationship Id="rId7" Type="http://schemas.openxmlformats.org/officeDocument/2006/relationships/slide" Target="slide3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4.xml"/><Relationship Id="rId4" Type="http://schemas.openxmlformats.org/officeDocument/2006/relationships/slide" Target="slide31.xml"/><Relationship Id="rId9" Type="http://schemas.openxmlformats.org/officeDocument/2006/relationships/slide" Target="slide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Research Scientists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Research Scientists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E5E974B-2B92-D774-E92F-F300CDE4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95CC89EA-5CE2-0D65-78AC-871C44DC6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5874D1B-D762-283D-0978-C1BD03B6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BA029FB-EEE2-E323-5A49-DA84B566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964060D-94FA-8736-02C5-319396C7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3DA6039-E78C-0B04-A644-A2B81012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110B3807-E5D0-D0BC-6CFB-0A6C6C22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57F39C7-1794-4EB3-E97A-88ECDD9F7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38579BB-417C-BB8B-438F-8CE266EB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1AA4F47-061E-11F4-7D1C-1E892980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43212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21 Was Unusable So the Question Was 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60AD949-D88D-6BB0-2CF2-E83DB4BE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27F636C-9D5C-6E18-C800-A5F093D5E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7D0AF57-EDD8-4AB8-091C-E727325F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292586C-8F9C-1735-01C1-EE636388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C3DF48-DD01-3854-2779-D1AE652A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E2D0181-5647-666F-E08C-44C1AA97E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76B604A-70D7-0ED8-75E3-ACF13062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FCC063B-7FE9-24C5-8C23-A465A740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9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567D115-9470-42D7-C634-711801E0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64EF05A-B625-86A5-AEF4-1899AF06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7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C94B8AA-476E-F445-9945-6FB5B0D85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7061CAB-325F-7DD1-8C67-6C5DE71A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8BBF632-4657-C320-277D-909B4D1B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B20779-7A1B-974A-1BB3-DCDD6A5E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C6D2B7B7-CA44-9B36-A735-8F3337DA1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5E60C613-0B5A-AB81-6A5E-8444ADC7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7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8C5FBC9-5430-D501-81AD-B7289742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7E66320-AE40-24FC-04CC-EADB4058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1A1CBC6-9B29-05B9-78A9-549C3A9B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9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2F1524-C81A-EFEF-8626-3694B0A6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43093536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632E0E1-8661-503C-1D48-F64D5D2B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0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9CC0496-7A07-C886-0763-D65163F04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97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5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AC3629-ECD0-E59E-E0C1-F8E38171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6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BD28E13-F482-3DC4-5A5D-8F6F25D0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0494CDE3-04B1-C0B0-AB34-0521313B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1CF1417-0E2D-0AB0-3894-E3EF44B91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5594F9F-7A70-D3DA-FD68-F9667654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3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3028851-C147-3330-6F53-FE6C24C4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1029829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</a:t>
                      </a:r>
                      <a:r>
                        <a:rPr lang="en-US" sz="1400" dirty="0"/>
                        <a:t>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22</a:t>
                      </a:r>
                      <a:r>
                        <a:rPr lang="en-US" sz="1400" dirty="0"/>
                        <a:t>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23</a:t>
                      </a:r>
                      <a:r>
                        <a:rPr lang="en-US" sz="1400" dirty="0"/>
                        <a:t>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27A</a:t>
                      </a:r>
                      <a:r>
                        <a:rPr lang="en-US" sz="1400" dirty="0"/>
                        <a:t>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2" action="ppaction://hlinksldjump"/>
                        </a:rPr>
                        <a:t>28A</a:t>
                      </a:r>
                      <a:r>
                        <a:rPr lang="en-US" sz="1400" dirty="0"/>
                        <a:t>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3" action="ppaction://hlinksldjump"/>
                        </a:rPr>
                        <a:t>29A</a:t>
                      </a:r>
                      <a:r>
                        <a:rPr lang="en-US" sz="1400" dirty="0"/>
                        <a:t>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4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5" action="ppaction://hlinksldjump"/>
                        </a:rPr>
                        <a:t>31A</a:t>
                      </a:r>
                      <a:r>
                        <a:rPr lang="en-US" sz="1400" dirty="0"/>
                        <a:t>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7114447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35A</a:t>
                      </a:r>
                      <a:r>
                        <a:rPr lang="en-US" sz="1400" dirty="0"/>
                        <a:t>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36</a:t>
                      </a:r>
                      <a:r>
                        <a:rPr lang="en-US" sz="1400" dirty="0"/>
                        <a:t>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6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2528418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4D71018-22CF-2155-8169-5993D4BD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B82E0D1-2243-5F58-FD57-6B6CAF8A6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2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798</TotalTime>
  <Words>1219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Bookman Old Style</vt:lpstr>
      <vt:lpstr>Calibri</vt:lpstr>
      <vt:lpstr>Franklin Gothic Book</vt:lpstr>
      <vt:lpstr>1_RetrospectVTI</vt:lpstr>
      <vt:lpstr>Research Scientists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8</cp:revision>
  <dcterms:created xsi:type="dcterms:W3CDTF">2022-08-03T13:53:31Z</dcterms:created>
  <dcterms:modified xsi:type="dcterms:W3CDTF">2022-08-06T14:22:11Z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